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67" r:id="rId1"/>
    <p:sldMasterId id="2147484927" r:id="rId2"/>
  </p:sldMasterIdLst>
  <p:notesMasterIdLst>
    <p:notesMasterId r:id="rId4"/>
  </p:notesMasterIdLst>
  <p:handoutMasterIdLst>
    <p:handoutMasterId r:id="rId5"/>
  </p:handoutMasterIdLst>
  <p:sldIdLst>
    <p:sldId id="3524" r:id="rId3"/>
  </p:sldIdLst>
  <p:sldSz cx="9144000" cy="6858000" type="screen4x3"/>
  <p:notesSz cx="6888163" cy="100203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1" clrIdx="0">
    <p:extLst>
      <p:ext uri="{19B8F6BF-5375-455C-9EA6-DF929625EA0E}">
        <p15:presenceInfo xmlns:p15="http://schemas.microsoft.com/office/powerpoint/2012/main" userId="eda7889aa6b4c59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EBB7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14" autoAdjust="0"/>
    <p:restoredTop sz="94038" autoAdjust="0"/>
  </p:normalViewPr>
  <p:slideViewPr>
    <p:cSldViewPr>
      <p:cViewPr varScale="1">
        <p:scale>
          <a:sx n="106" d="100"/>
          <a:sy n="106" d="100"/>
        </p:scale>
        <p:origin x="126" y="306"/>
      </p:cViewPr>
      <p:guideLst>
        <p:guide orient="horz" pos="13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openxmlformats.org/officeDocument/2006/relationships/customXml" Target="../customXml/item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85353" cy="500935"/>
          </a:xfrm>
          <a:prstGeom prst="rect">
            <a:avLst/>
          </a:prstGeom>
        </p:spPr>
        <p:txBody>
          <a:bodyPr vert="horz" lIns="93097" tIns="46549" rIns="93097" bIns="46549" rtlCol="0"/>
          <a:lstStyle>
            <a:lvl1pPr algn="l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901204" y="1"/>
            <a:ext cx="2985353" cy="500935"/>
          </a:xfrm>
          <a:prstGeom prst="rect">
            <a:avLst/>
          </a:prstGeom>
        </p:spPr>
        <p:txBody>
          <a:bodyPr vert="horz" lIns="93097" tIns="46549" rIns="93097" bIns="46549" rtlCol="0"/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76788C41-504B-4A57-BBCB-E225F56C2435}" type="datetimeFigureOut">
              <a:rPr lang="ja-JP" altLang="en-US"/>
              <a:pPr>
                <a:defRPr/>
              </a:pPr>
              <a:t>2024/2/29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517767"/>
            <a:ext cx="2985353" cy="500934"/>
          </a:xfrm>
          <a:prstGeom prst="rect">
            <a:avLst/>
          </a:prstGeom>
        </p:spPr>
        <p:txBody>
          <a:bodyPr vert="horz" lIns="93097" tIns="46549" rIns="93097" bIns="46549" rtlCol="0" anchor="b"/>
          <a:lstStyle>
            <a:lvl1pPr algn="l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901204" y="9517767"/>
            <a:ext cx="2985353" cy="500934"/>
          </a:xfrm>
          <a:prstGeom prst="rect">
            <a:avLst/>
          </a:prstGeom>
        </p:spPr>
        <p:txBody>
          <a:bodyPr vert="horz" lIns="93097" tIns="46549" rIns="93097" bIns="46549" rtlCol="0" anchor="b"/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008AE00B-F467-4F9B-BB3D-4B6B5ECD1EC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80373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85353" cy="500935"/>
          </a:xfrm>
          <a:prstGeom prst="rect">
            <a:avLst/>
          </a:prstGeom>
        </p:spPr>
        <p:txBody>
          <a:bodyPr vert="horz" lIns="93097" tIns="46549" rIns="93097" bIns="46549" rtlCol="0"/>
          <a:lstStyle>
            <a:lvl1pPr algn="l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901204" y="1"/>
            <a:ext cx="2985353" cy="500935"/>
          </a:xfrm>
          <a:prstGeom prst="rect">
            <a:avLst/>
          </a:prstGeom>
        </p:spPr>
        <p:txBody>
          <a:bodyPr vert="horz" lIns="93097" tIns="46549" rIns="93097" bIns="46549" rtlCol="0"/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ECD86364-DE41-46AD-BD65-925F96289854}" type="datetimeFigureOut">
              <a:rPr lang="ja-JP" altLang="en-US"/>
              <a:pPr>
                <a:defRPr/>
              </a:pPr>
              <a:t>2024/2/29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97" tIns="46549" rIns="93097" bIns="46549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7693" y="4759687"/>
            <a:ext cx="5512780" cy="4510015"/>
          </a:xfrm>
          <a:prstGeom prst="rect">
            <a:avLst/>
          </a:prstGeom>
        </p:spPr>
        <p:txBody>
          <a:bodyPr vert="horz" lIns="93097" tIns="46549" rIns="93097" bIns="46549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517767"/>
            <a:ext cx="2985353" cy="500934"/>
          </a:xfrm>
          <a:prstGeom prst="rect">
            <a:avLst/>
          </a:prstGeom>
        </p:spPr>
        <p:txBody>
          <a:bodyPr vert="horz" lIns="93097" tIns="46549" rIns="93097" bIns="46549" rtlCol="0" anchor="b"/>
          <a:lstStyle>
            <a:lvl1pPr algn="l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901204" y="9517767"/>
            <a:ext cx="2985353" cy="500934"/>
          </a:xfrm>
          <a:prstGeom prst="rect">
            <a:avLst/>
          </a:prstGeom>
        </p:spPr>
        <p:txBody>
          <a:bodyPr vert="horz" lIns="93097" tIns="46549" rIns="93097" bIns="46549" rtlCol="0" anchor="b"/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FF53B011-7E4A-4705-BCCF-E9B1F644F3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727334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20069">
              <a:defRPr/>
            </a:pPr>
            <a:fld id="{A23CDE01-9FEB-4655-80D5-3EAD1A450202}" type="slidenum">
              <a:rPr lang="en-US" altLang="ja-JP">
                <a:solidFill>
                  <a:prstClr val="black"/>
                </a:solidFill>
              </a:rPr>
              <a:pPr defTabSz="920069">
                <a:defRPr/>
              </a:pPr>
              <a:t>1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5038" y="757238"/>
            <a:ext cx="5048250" cy="37861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ja-JP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982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14" y="213049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12" y="3886202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5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6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2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8CC06-0B1B-4CB4-863B-147F4220C25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2024/2/29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89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09104-24B7-4C52-9321-0EA840EC5A0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2024/2/29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286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78686" y="274665"/>
            <a:ext cx="2227263" cy="585152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18" y="274665"/>
            <a:ext cx="6530976" cy="585152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1A75-51FE-41DF-A124-384334C7DA2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2024/2/29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687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9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4F038-D863-4847-B32B-9260EF6CAA15}" type="datetime1">
              <a:rPr lang="ja-JP" altLang="en-US" smtClean="0"/>
              <a:t>2024/2/29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86492-1C5E-4BA7-BA2F-172F29759C6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5662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A0354-9A0C-4D0E-AE12-2216ED80F57C}" type="datetime1">
              <a:rPr lang="ja-JP" altLang="en-US" smtClean="0"/>
              <a:t>2024/2/29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59245-61CC-4024-BC86-8E4943ADBE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63892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7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1F873-D674-4812-83BB-9E99B99AB694}" type="datetime1">
              <a:rPr lang="ja-JP" altLang="en-US" smtClean="0"/>
              <a:t>2024/2/29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3DC60-2783-4037-9AE0-97CA2D97D5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715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EA172-C761-4800-9F8A-CFEC490410BF}" type="datetime1">
              <a:rPr lang="ja-JP" altLang="en-US" smtClean="0"/>
              <a:t>2024/2/29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D1CFE-BDFB-4197-A931-745A5E275B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75829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FF9AB-BEDB-48B0-BCDB-DF39836F5DCB}" type="datetime1">
              <a:rPr lang="ja-JP" altLang="en-US" smtClean="0"/>
              <a:t>2024/2/29</a:t>
            </a:fld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03E44-B6A1-44CA-9FB9-93E53D8865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52900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31CE9-A2B5-4EC8-93CC-53130E4357DA}" type="datetime1">
              <a:rPr lang="ja-JP" altLang="en-US" smtClean="0"/>
              <a:t>2024/2/29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D3410-4807-4184-9ACB-F3BE5186A0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6834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F1C7B-2804-4F78-A198-449ED7AC9D90}" type="datetime1">
              <a:rPr lang="ja-JP" altLang="en-US" smtClean="0"/>
              <a:t>2024/2/29</a:t>
            </a:fld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C870B-8049-43F6-8FC8-BAFCAC2956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05474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424BA-5170-4000-9FC3-4A373B68002D}" type="datetime1">
              <a:rPr lang="ja-JP" altLang="en-US" smtClean="0"/>
              <a:t>2024/2/29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FBD2A-4A51-4389-BDA9-06BDB169C7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616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960DC-C5D0-4EBD-B05F-2785AE3A8D1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2024/2/29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10405" y="6465290"/>
            <a:ext cx="213360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5896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5E6B7-F855-4CE1-811D-778D0875CFD1}" type="datetime1">
              <a:rPr lang="ja-JP" altLang="en-US" smtClean="0"/>
              <a:t>2024/2/29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05EA7-5809-453E-A43E-9D19AD5564A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625998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5D0EF-8EDB-464E-91C3-864A1F449535}" type="datetime1">
              <a:rPr lang="ja-JP" altLang="en-US" smtClean="0"/>
              <a:t>2024/2/29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62416-F1D3-4FDB-9AF6-C2F5B500B76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53302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DEFD3-2157-4849-85A4-FD2543BEF60E}" type="datetime1">
              <a:rPr lang="ja-JP" altLang="en-US" smtClean="0"/>
              <a:t>2024/2/29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9EA94-E9B2-4061-9825-E39946E411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77804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34" y="440697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34" y="290673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5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1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97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63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28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9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60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26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61B8A-D271-4358-A949-8DCF81D5395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2024/2/29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667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33" y="1600231"/>
            <a:ext cx="43783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6057" y="1600231"/>
            <a:ext cx="43799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FEA54-8C9F-42D2-86C9-A8B9BC7DBB7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2024/2/29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301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46" y="274639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41" y="1535115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78" indent="0">
              <a:buNone/>
              <a:defRPr sz="2000" b="1"/>
            </a:lvl2pPr>
            <a:lvl3pPr marL="913157" indent="0">
              <a:buNone/>
              <a:defRPr sz="1800" b="1"/>
            </a:lvl3pPr>
            <a:lvl4pPr marL="1369735" indent="0">
              <a:buNone/>
              <a:defRPr sz="1600" b="1"/>
            </a:lvl4pPr>
            <a:lvl5pPr marL="1826312" indent="0">
              <a:buNone/>
              <a:defRPr sz="1600" b="1"/>
            </a:lvl5pPr>
            <a:lvl6pPr marL="2282890" indent="0">
              <a:buNone/>
              <a:defRPr sz="1600" b="1"/>
            </a:lvl6pPr>
            <a:lvl7pPr marL="2739469" indent="0">
              <a:buNone/>
              <a:defRPr sz="1600" b="1"/>
            </a:lvl7pPr>
            <a:lvl8pPr marL="3196048" indent="0">
              <a:buNone/>
              <a:defRPr sz="1600" b="1"/>
            </a:lvl8pPr>
            <a:lvl9pPr marL="3652625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41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2" y="1535115"/>
            <a:ext cx="404177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78" indent="0">
              <a:buNone/>
              <a:defRPr sz="2000" b="1"/>
            </a:lvl2pPr>
            <a:lvl3pPr marL="913157" indent="0">
              <a:buNone/>
              <a:defRPr sz="1800" b="1"/>
            </a:lvl3pPr>
            <a:lvl4pPr marL="1369735" indent="0">
              <a:buNone/>
              <a:defRPr sz="1600" b="1"/>
            </a:lvl4pPr>
            <a:lvl5pPr marL="1826312" indent="0">
              <a:buNone/>
              <a:defRPr sz="1600" b="1"/>
            </a:lvl5pPr>
            <a:lvl6pPr marL="2282890" indent="0">
              <a:buNone/>
              <a:defRPr sz="1600" b="1"/>
            </a:lvl6pPr>
            <a:lvl7pPr marL="2739469" indent="0">
              <a:buNone/>
              <a:defRPr sz="1600" b="1"/>
            </a:lvl7pPr>
            <a:lvl8pPr marL="3196048" indent="0">
              <a:buNone/>
              <a:defRPr sz="1600" b="1"/>
            </a:lvl8pPr>
            <a:lvl9pPr marL="3652625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2" y="2174875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51CF-7FE7-4172-86D0-F14624BB2FA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2024/2/29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92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9B6E-4D9C-4D02-91D5-4F7AD24898C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2024/2/29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236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8CEE-78DA-4C40-999C-8C5278E56DB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2024/2/29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203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45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65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45" y="1435103"/>
            <a:ext cx="3008313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6578" indent="0">
              <a:buNone/>
              <a:defRPr sz="1200"/>
            </a:lvl2pPr>
            <a:lvl3pPr marL="913157" indent="0">
              <a:buNone/>
              <a:defRPr sz="1000"/>
            </a:lvl3pPr>
            <a:lvl4pPr marL="1369735" indent="0">
              <a:buNone/>
              <a:defRPr sz="900"/>
            </a:lvl4pPr>
            <a:lvl5pPr marL="1826312" indent="0">
              <a:buNone/>
              <a:defRPr sz="900"/>
            </a:lvl5pPr>
            <a:lvl6pPr marL="2282890" indent="0">
              <a:buNone/>
              <a:defRPr sz="900"/>
            </a:lvl6pPr>
            <a:lvl7pPr marL="2739469" indent="0">
              <a:buNone/>
              <a:defRPr sz="900"/>
            </a:lvl7pPr>
            <a:lvl8pPr marL="3196048" indent="0">
              <a:buNone/>
              <a:defRPr sz="900"/>
            </a:lvl8pPr>
            <a:lvl9pPr marL="3652625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A6FAD-B1F0-4415-9B4D-C0BC1884646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2024/2/29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189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92" y="4800626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92" y="612801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578" indent="0">
              <a:buNone/>
              <a:defRPr sz="2800"/>
            </a:lvl2pPr>
            <a:lvl3pPr marL="913157" indent="0">
              <a:buNone/>
              <a:defRPr sz="2400"/>
            </a:lvl3pPr>
            <a:lvl4pPr marL="1369735" indent="0">
              <a:buNone/>
              <a:defRPr sz="2000"/>
            </a:lvl4pPr>
            <a:lvl5pPr marL="1826312" indent="0">
              <a:buNone/>
              <a:defRPr sz="2000"/>
            </a:lvl5pPr>
            <a:lvl6pPr marL="2282890" indent="0">
              <a:buNone/>
              <a:defRPr sz="2000"/>
            </a:lvl6pPr>
            <a:lvl7pPr marL="2739469" indent="0">
              <a:buNone/>
              <a:defRPr sz="2000"/>
            </a:lvl7pPr>
            <a:lvl8pPr marL="3196048" indent="0">
              <a:buNone/>
              <a:defRPr sz="2000"/>
            </a:lvl8pPr>
            <a:lvl9pPr marL="3652625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92" y="536734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578" indent="0">
              <a:buNone/>
              <a:defRPr sz="1200"/>
            </a:lvl2pPr>
            <a:lvl3pPr marL="913157" indent="0">
              <a:buNone/>
              <a:defRPr sz="1000"/>
            </a:lvl3pPr>
            <a:lvl4pPr marL="1369735" indent="0">
              <a:buNone/>
              <a:defRPr sz="900"/>
            </a:lvl4pPr>
            <a:lvl5pPr marL="1826312" indent="0">
              <a:buNone/>
              <a:defRPr sz="900"/>
            </a:lvl5pPr>
            <a:lvl6pPr marL="2282890" indent="0">
              <a:buNone/>
              <a:defRPr sz="900"/>
            </a:lvl6pPr>
            <a:lvl7pPr marL="2739469" indent="0">
              <a:buNone/>
              <a:defRPr sz="900"/>
            </a:lvl7pPr>
            <a:lvl8pPr marL="3196048" indent="0">
              <a:buNone/>
              <a:defRPr sz="900"/>
            </a:lvl8pPr>
            <a:lvl9pPr marL="3652625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DF0F-EE8D-48C8-BCD0-31F0BDDD2E7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2024/2/29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687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46" y="274639"/>
            <a:ext cx="8229599" cy="1143000"/>
          </a:xfrm>
          <a:prstGeom prst="rect">
            <a:avLst/>
          </a:prstGeom>
        </p:spPr>
        <p:txBody>
          <a:bodyPr vert="horz" lIns="91315" tIns="45658" rIns="91315" bIns="45658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46" y="1600231"/>
            <a:ext cx="8229599" cy="4525963"/>
          </a:xfrm>
          <a:prstGeom prst="rect">
            <a:avLst/>
          </a:prstGeom>
        </p:spPr>
        <p:txBody>
          <a:bodyPr vert="horz" lIns="91315" tIns="45658" rIns="91315" bIns="45658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1" y="6356421"/>
            <a:ext cx="2133601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157"/>
            <a:fld id="{B6FA8322-4BC3-4340-9CE1-F091BCDEF39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2024/2/29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14" y="6356421"/>
            <a:ext cx="2895600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157"/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32309" y="6460773"/>
            <a:ext cx="2133601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defTabSz="913157"/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 defTabSz="913157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49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68" r:id="rId1"/>
    <p:sldLayoutId id="2147484869" r:id="rId2"/>
    <p:sldLayoutId id="2147484870" r:id="rId3"/>
    <p:sldLayoutId id="2147484871" r:id="rId4"/>
    <p:sldLayoutId id="2147484872" r:id="rId5"/>
    <p:sldLayoutId id="2147484873" r:id="rId6"/>
    <p:sldLayoutId id="2147484874" r:id="rId7"/>
    <p:sldLayoutId id="2147484875" r:id="rId8"/>
    <p:sldLayoutId id="2147484876" r:id="rId9"/>
    <p:sldLayoutId id="2147484877" r:id="rId10"/>
    <p:sldLayoutId id="2147484878" r:id="rId11"/>
  </p:sldLayoutIdLst>
  <p:hf hdr="0" ftr="0" dt="0"/>
  <p:txStyles>
    <p:titleStyle>
      <a:lvl1pPr algn="ctr" defTabSz="913157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434" indent="-342434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939" indent="-285362" algn="l" defTabSz="91315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46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023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602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180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758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337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0914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78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157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735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312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890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469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048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625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B097447A-93E6-4CE9-993D-71F271E81474}" type="datetime1">
              <a:rPr lang="ja-JP" altLang="en-US" smtClean="0"/>
              <a:t>2024/2/29</a:t>
            </a:fld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F07A174-C31B-4B13-8F6C-B3A1101A8E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6887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28" r:id="rId1"/>
    <p:sldLayoutId id="2147484929" r:id="rId2"/>
    <p:sldLayoutId id="2147484930" r:id="rId3"/>
    <p:sldLayoutId id="2147484931" r:id="rId4"/>
    <p:sldLayoutId id="2147484932" r:id="rId5"/>
    <p:sldLayoutId id="2147484933" r:id="rId6"/>
    <p:sldLayoutId id="2147484934" r:id="rId7"/>
    <p:sldLayoutId id="2147484935" r:id="rId8"/>
    <p:sldLayoutId id="2147484936" r:id="rId9"/>
    <p:sldLayoutId id="2147484937" r:id="rId10"/>
    <p:sldLayoutId id="214748493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タイトル 2">
            <a:extLst>
              <a:ext uri="{FF2B5EF4-FFF2-40B4-BE49-F238E27FC236}">
                <a16:creationId xmlns:a16="http://schemas.microsoft.com/office/drawing/2014/main" id="{0449A0EC-D338-41EA-A611-0ADBC02A3736}"/>
              </a:ext>
            </a:extLst>
          </p:cNvPr>
          <p:cNvSpPr txBox="1">
            <a:spLocks/>
          </p:cNvSpPr>
          <p:nvPr/>
        </p:nvSpPr>
        <p:spPr bwMode="auto">
          <a:xfrm>
            <a:off x="0" y="-27384"/>
            <a:ext cx="9144000" cy="720080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rPr>
              <a:t>【</a:t>
            </a:r>
            <a:r>
              <a:rPr kumimoji="1" lang="ja-JP" alt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rPr>
              <a:t>演習</a:t>
            </a:r>
            <a:r>
              <a:rPr lang="en-US" altLang="ja-JP" sz="2200" b="1" kern="0" dirty="0">
                <a:solidFill>
                  <a:srgbClr val="FFFF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2</a:t>
            </a:r>
            <a:r>
              <a:rPr kumimoji="1" lang="en-US" altLang="ja-JP" sz="22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rPr>
              <a:t>】 </a:t>
            </a:r>
            <a:r>
              <a:rPr kumimoji="1" lang="ja-JP" alt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rPr>
              <a:t>施策の目的を考えよう</a:t>
            </a:r>
            <a:endParaRPr kumimoji="1" lang="en-US" altLang="ja-JP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j-cs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182CAAA-7388-6E1B-86E0-BBAB41C07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04" y="3641552"/>
            <a:ext cx="8856984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36575" marR="0" lvl="0" indent="-536575" algn="l" defTabSz="914400" rtl="0" eaLnBrk="1" fontAlgn="base" latinLnBrk="0" hangingPunct="1">
              <a:lnSpc>
                <a:spcPts val="24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【</a:t>
            </a:r>
            <a:r>
              <a:rPr kumimoji="0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問</a:t>
            </a:r>
            <a:r>
              <a:rPr kumimoji="0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2】</a:t>
            </a:r>
            <a:r>
              <a:rPr kumimoji="0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認知症</a:t>
            </a:r>
            <a:r>
              <a:rPr kumimoji="0" lang="ja-JP" altLang="en-US" b="1" dirty="0">
                <a:solidFill>
                  <a:srgbClr val="7030A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サポーターを養成する</a:t>
            </a:r>
            <a:r>
              <a:rPr kumimoji="0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目的は何でしょうか。その目的を意識した上で、養成したサポーターに、具体的に何をやってもらいますか？　何をやってもらいたいですか？</a:t>
            </a:r>
            <a:endParaRPr kumimoji="0" lang="en-US" altLang="ja-JP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3" name="表 21">
            <a:extLst>
              <a:ext uri="{FF2B5EF4-FFF2-40B4-BE49-F238E27FC236}">
                <a16:creationId xmlns:a16="http://schemas.microsoft.com/office/drawing/2014/main" id="{A224D65D-7059-1B9C-B337-6C99D098D2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509705"/>
              </p:ext>
            </p:extLst>
          </p:nvPr>
        </p:nvGraphicFramePr>
        <p:xfrm>
          <a:off x="325225" y="4281545"/>
          <a:ext cx="8421539" cy="2002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962587068"/>
                    </a:ext>
                  </a:extLst>
                </a:gridCol>
                <a:gridCol w="6189291">
                  <a:extLst>
                    <a:ext uri="{9D8B030D-6E8A-4147-A177-3AD203B41FA5}">
                      <a16:colId xmlns:a16="http://schemas.microsoft.com/office/drawing/2014/main" val="2224904585"/>
                    </a:ext>
                  </a:extLst>
                </a:gridCol>
              </a:tblGrid>
              <a:tr h="5394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b="1" dirty="0">
                          <a:solidFill>
                            <a:srgbClr val="00206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目的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500" dirty="0">
                          <a:solidFill>
                            <a:srgbClr val="00206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・</a:t>
                      </a:r>
                      <a:endParaRPr kumimoji="1" lang="en-US" altLang="ja-JP" sz="1500" dirty="0">
                        <a:solidFill>
                          <a:srgbClr val="00206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323668"/>
                  </a:ext>
                </a:extLst>
              </a:tr>
              <a:tr h="9901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b="1" dirty="0">
                          <a:solidFill>
                            <a:srgbClr val="00206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サポーターにやってもらうこと／やってもらいたいこと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500" dirty="0">
                          <a:solidFill>
                            <a:srgbClr val="00206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・</a:t>
                      </a:r>
                      <a:endParaRPr kumimoji="1" lang="en-US" altLang="ja-JP" sz="1500" dirty="0">
                        <a:solidFill>
                          <a:srgbClr val="00206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500" dirty="0">
                          <a:solidFill>
                            <a:srgbClr val="00206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・</a:t>
                      </a:r>
                      <a:endParaRPr kumimoji="1" lang="en-US" altLang="ja-JP" sz="1500" dirty="0">
                        <a:solidFill>
                          <a:srgbClr val="00206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500" dirty="0">
                          <a:solidFill>
                            <a:srgbClr val="00206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・</a:t>
                      </a:r>
                      <a:endParaRPr kumimoji="1" lang="en-US" altLang="ja-JP" sz="1500" dirty="0">
                        <a:solidFill>
                          <a:srgbClr val="00206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500" dirty="0">
                          <a:solidFill>
                            <a:srgbClr val="00206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・</a:t>
                      </a:r>
                      <a:endParaRPr kumimoji="1" lang="en-US" altLang="ja-JP" sz="1500" dirty="0">
                        <a:solidFill>
                          <a:srgbClr val="00206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500" dirty="0">
                          <a:solidFill>
                            <a:srgbClr val="00206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・</a:t>
                      </a:r>
                      <a:endParaRPr kumimoji="1" lang="en-US" altLang="ja-JP" sz="1500" dirty="0">
                        <a:solidFill>
                          <a:srgbClr val="00206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500" dirty="0">
                          <a:solidFill>
                            <a:srgbClr val="00206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・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2991630"/>
                  </a:ext>
                </a:extLst>
              </a:tr>
            </a:tbl>
          </a:graphicData>
        </a:graphic>
      </p:graphicFrame>
      <p:sp>
        <p:nvSpPr>
          <p:cNvPr id="4" name="Rectangle 2">
            <a:extLst>
              <a:ext uri="{FF2B5EF4-FFF2-40B4-BE49-F238E27FC236}">
                <a16:creationId xmlns:a16="http://schemas.microsoft.com/office/drawing/2014/main" id="{51CD0737-1DC8-EE47-7A21-F49B9F886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04" y="774980"/>
            <a:ext cx="8856984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36575" marR="0" lvl="0" indent="-536575" algn="l" defTabSz="914400" rtl="0" eaLnBrk="1" fontAlgn="base" latinLnBrk="0" hangingPunct="1">
              <a:lnSpc>
                <a:spcPts val="24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【</a:t>
            </a:r>
            <a:r>
              <a:rPr kumimoji="0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問</a:t>
            </a:r>
            <a:r>
              <a:rPr kumimoji="0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1】</a:t>
            </a:r>
            <a:r>
              <a:rPr kumimoji="0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チームオレンジは何のために作るのでしょうか。あなたが考える目的を記載ください。その上で、各自が考えた目的をグループ内で共有した上で、グループとして考えた目的を記載ください。</a:t>
            </a:r>
            <a:endParaRPr kumimoji="0" lang="en-US" altLang="ja-JP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21">
            <a:extLst>
              <a:ext uri="{FF2B5EF4-FFF2-40B4-BE49-F238E27FC236}">
                <a16:creationId xmlns:a16="http://schemas.microsoft.com/office/drawing/2014/main" id="{399E00E1-BA43-B3FC-38E6-BA958AF045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342163"/>
              </p:ext>
            </p:extLst>
          </p:nvPr>
        </p:nvGraphicFramePr>
        <p:xfrm>
          <a:off x="325226" y="1433329"/>
          <a:ext cx="8421539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0470">
                  <a:extLst>
                    <a:ext uri="{9D8B030D-6E8A-4147-A177-3AD203B41FA5}">
                      <a16:colId xmlns:a16="http://schemas.microsoft.com/office/drawing/2014/main" val="962587068"/>
                    </a:ext>
                  </a:extLst>
                </a:gridCol>
                <a:gridCol w="6911069">
                  <a:extLst>
                    <a:ext uri="{9D8B030D-6E8A-4147-A177-3AD203B41FA5}">
                      <a16:colId xmlns:a16="http://schemas.microsoft.com/office/drawing/2014/main" val="2224904585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b="1" dirty="0">
                          <a:solidFill>
                            <a:srgbClr val="00206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あなたが考える</a:t>
                      </a:r>
                      <a:endParaRPr kumimoji="1" lang="en-US" altLang="ja-JP" sz="1500" b="1" dirty="0">
                        <a:solidFill>
                          <a:srgbClr val="00206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500" b="1" dirty="0">
                          <a:solidFill>
                            <a:srgbClr val="00206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目的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500" dirty="0">
                          <a:solidFill>
                            <a:srgbClr val="00206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・</a:t>
                      </a:r>
                      <a:endParaRPr kumimoji="1" lang="en-US" altLang="ja-JP" sz="1500" dirty="0">
                        <a:solidFill>
                          <a:srgbClr val="00206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323668"/>
                  </a:ext>
                </a:extLst>
              </a:tr>
            </a:tbl>
          </a:graphicData>
        </a:graphic>
      </p:graphicFrame>
      <p:sp>
        <p:nvSpPr>
          <p:cNvPr id="6" name="矢印: 下 5">
            <a:extLst>
              <a:ext uri="{FF2B5EF4-FFF2-40B4-BE49-F238E27FC236}">
                <a16:creationId xmlns:a16="http://schemas.microsoft.com/office/drawing/2014/main" id="{76A2639E-DEE1-F2F7-8D09-1E440EEEF3D4}"/>
              </a:ext>
            </a:extLst>
          </p:cNvPr>
          <p:cNvSpPr/>
          <p:nvPr/>
        </p:nvSpPr>
        <p:spPr>
          <a:xfrm>
            <a:off x="3959931" y="2266537"/>
            <a:ext cx="1152128" cy="216024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7" name="表 21">
            <a:extLst>
              <a:ext uri="{FF2B5EF4-FFF2-40B4-BE49-F238E27FC236}">
                <a16:creationId xmlns:a16="http://schemas.microsoft.com/office/drawing/2014/main" id="{69D803ED-24B0-D058-08D9-85DBD5A2D7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847898"/>
              </p:ext>
            </p:extLst>
          </p:nvPr>
        </p:nvGraphicFramePr>
        <p:xfrm>
          <a:off x="325225" y="2589961"/>
          <a:ext cx="8421539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0470">
                  <a:extLst>
                    <a:ext uri="{9D8B030D-6E8A-4147-A177-3AD203B41FA5}">
                      <a16:colId xmlns:a16="http://schemas.microsoft.com/office/drawing/2014/main" val="962587068"/>
                    </a:ext>
                  </a:extLst>
                </a:gridCol>
                <a:gridCol w="6911069">
                  <a:extLst>
                    <a:ext uri="{9D8B030D-6E8A-4147-A177-3AD203B41FA5}">
                      <a16:colId xmlns:a16="http://schemas.microsoft.com/office/drawing/2014/main" val="2224904585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b="1" dirty="0">
                          <a:solidFill>
                            <a:srgbClr val="00206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グループで考えた</a:t>
                      </a:r>
                      <a:endParaRPr kumimoji="1" lang="en-US" altLang="ja-JP" sz="1500" b="1" dirty="0">
                        <a:solidFill>
                          <a:srgbClr val="00206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500" b="1" dirty="0">
                          <a:solidFill>
                            <a:srgbClr val="00206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目的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500" dirty="0">
                          <a:solidFill>
                            <a:srgbClr val="00206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・</a:t>
                      </a:r>
                      <a:endParaRPr kumimoji="1" lang="en-US" altLang="ja-JP" sz="1500" dirty="0">
                        <a:solidFill>
                          <a:srgbClr val="00206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323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202014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6E4063EE4399C4D8EE39D73738A7EDA" ma:contentTypeVersion="15" ma:contentTypeDescription="新しいドキュメントを作成します。" ma:contentTypeScope="" ma:versionID="477fca6a532cc565396481c44250df0e">
  <xsd:schema xmlns:xsd="http://www.w3.org/2001/XMLSchema" xmlns:xs="http://www.w3.org/2001/XMLSchema" xmlns:p="http://schemas.microsoft.com/office/2006/metadata/properties" xmlns:ns2="f29528da-bb0e-4d43-b4eb-2ebb5ff6face" xmlns:ns3="4153d53b-73cb-4c59-a275-44a3ee7fc5cc" targetNamespace="http://schemas.microsoft.com/office/2006/metadata/properties" ma:root="true" ma:fieldsID="b84b061b830ffcb4403067fe1fa54e8a" ns2:_="" ns3:_="">
    <xsd:import namespace="f29528da-bb0e-4d43-b4eb-2ebb5ff6face"/>
    <xsd:import namespace="4153d53b-73cb-4c59-a275-44a3ee7fc5c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9528da-bb0e-4d43-b4eb-2ebb5ff6fac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f6206a2f-8551-46fa-b8c4-d379099fa50c}" ma:internalName="TaxCatchAll" ma:showField="CatchAllData" ma:web="f29528da-bb0e-4d43-b4eb-2ebb5ff6fa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53d53b-73cb-4c59-a275-44a3ee7fc5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画像タグ" ma:readOnly="false" ma:fieldId="{5cf76f15-5ced-4ddc-b409-7134ff3c332f}" ma:taxonomyMulti="true" ma:sspId="a505cda0-ed64-468c-a1ca-9a2edd742a6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AD4258C-8364-4E88-AD37-68A09246771C}"/>
</file>

<file path=customXml/itemProps2.xml><?xml version="1.0" encoding="utf-8"?>
<ds:datastoreItem xmlns:ds="http://schemas.openxmlformats.org/officeDocument/2006/customXml" ds:itemID="{B907673C-381A-42FF-AC95-9D870141ABBB}"/>
</file>

<file path=docProps/app.xml><?xml version="1.0" encoding="utf-8"?>
<Properties xmlns="http://schemas.openxmlformats.org/officeDocument/2006/extended-properties" xmlns:vt="http://schemas.openxmlformats.org/officeDocument/2006/docPropsVTypes">
  <TotalTime>5349</TotalTime>
  <Words>128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Yu Gothic UI</vt:lpstr>
      <vt:lpstr>Arial</vt:lpstr>
      <vt:lpstr>Calibri</vt:lpstr>
      <vt:lpstr>Wingdings</vt:lpstr>
      <vt:lpstr>2_Office ​​テーマ</vt:lpstr>
      <vt:lpstr>1_標準デザイン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jmari</dc:creator>
  <cp:lastModifiedBy>雅弘 川越</cp:lastModifiedBy>
  <cp:revision>995</cp:revision>
  <cp:lastPrinted>2024-02-08T04:45:52Z</cp:lastPrinted>
  <dcterms:created xsi:type="dcterms:W3CDTF">2011-05-16T01:54:08Z</dcterms:created>
  <dcterms:modified xsi:type="dcterms:W3CDTF">2024-02-29T01:15:18Z</dcterms:modified>
</cp:coreProperties>
</file>